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74" r:id="rId3"/>
    <p:sldId id="322" r:id="rId4"/>
    <p:sldId id="353" r:id="rId5"/>
    <p:sldId id="359" r:id="rId6"/>
    <p:sldId id="371" r:id="rId7"/>
    <p:sldId id="352" r:id="rId8"/>
    <p:sldId id="348" r:id="rId9"/>
    <p:sldId id="349" r:id="rId10"/>
    <p:sldId id="354" r:id="rId11"/>
    <p:sldId id="363" r:id="rId12"/>
    <p:sldId id="370" r:id="rId13"/>
    <p:sldId id="373" r:id="rId14"/>
    <p:sldId id="361" r:id="rId15"/>
    <p:sldId id="375" r:id="rId16"/>
    <p:sldId id="351" r:id="rId17"/>
    <p:sldId id="360" r:id="rId18"/>
    <p:sldId id="356" r:id="rId19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74"/>
            <p14:sldId id="322"/>
            <p14:sldId id="353"/>
            <p14:sldId id="359"/>
            <p14:sldId id="371"/>
            <p14:sldId id="352"/>
            <p14:sldId id="348"/>
            <p14:sldId id="349"/>
            <p14:sldId id="354"/>
            <p14:sldId id="363"/>
            <p14:sldId id="370"/>
            <p14:sldId id="373"/>
            <p14:sldId id="361"/>
            <p14:sldId id="375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251"/>
    <a:srgbClr val="3F3F3F"/>
    <a:srgbClr val="A0C4E5"/>
    <a:srgbClr val="9CBDDE"/>
    <a:srgbClr val="002050"/>
    <a:srgbClr val="000000"/>
    <a:srgbClr val="FFFFFF"/>
    <a:srgbClr val="8AAECD"/>
    <a:srgbClr val="676767"/>
    <a:srgbClr val="383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6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ASP.NET Core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8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</a:t>
            </a:r>
            <a:r>
              <a:rPr lang="en-US" i="1" dirty="0">
                <a:sym typeface="Wingdings" panose="05000000000000000000" pitchFamily="2" charset="2"/>
              </a:rPr>
              <a:t>Documentation/general </a:t>
            </a:r>
            <a:r>
              <a:rPr lang="en-US" dirty="0">
                <a:sym typeface="Wingdings" panose="05000000000000000000" pitchFamily="2" charset="2"/>
              </a:rPr>
              <a:t>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gathered from telemetry in 7/2017</a:t>
            </a:r>
          </a:p>
          <a:p>
            <a:pPr marL="171450" indent="-171450">
              <a:buFontTx/>
              <a:buChar char="-"/>
            </a:pPr>
            <a:r>
              <a:rPr lang="en-US" dirty="0"/>
              <a:t>set env. var. to opt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ore/tools/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aka.ms/dotnetcli-tmp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dotnetcli-cmd" TargetMode="External"/><Relationship Id="rId5" Type="http://schemas.openxmlformats.org/officeDocument/2006/relationships/hyperlink" Target="https://aka.ms/dotnetcli-slides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tree, outdoor&#10;&#10;Description automatically generated">
            <a:extLst>
              <a:ext uri="{FF2B5EF4-FFF2-40B4-BE49-F238E27FC236}">
                <a16:creationId xmlns:a16="http://schemas.microsoft.com/office/drawing/2014/main" id="{A43E13CC-45C9-4586-8564-745E79BC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8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1690689"/>
            <a:ext cx="6487249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1. Install .NET Core global tool: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2.2.3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2. Install ASP.NET Core code gen. templates: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testapp.csproj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Microsoft.VisualStudio.Web.CodeGeneration.Design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5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648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netcoreapp2.2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"2.2.3"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33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8278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19600" y="554833"/>
            <a:ext cx="5448300" cy="27785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4461" y="1825625"/>
          <a:ext cx="91758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58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00:00:14.46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1F8E0-140B-4E0D-8EF8-4BF5639CE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87770"/>
            <a:ext cx="4126129" cy="60051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0" y="3073401"/>
            <a:ext cx="3086100" cy="1854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688874" y="2899229"/>
            <a:ext cx="1867626" cy="11012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5C214-A4C9-42BA-83F5-34703235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39" y="1604963"/>
            <a:ext cx="3340898" cy="226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B07A1-6DAF-4A75-A8ED-FBCC771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90660"/>
            <a:ext cx="6476679" cy="6476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endParaRPr lang="en-US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aka.ms/</a:t>
            </a:r>
            <a:r>
              <a:rPr lang="en-US" b="1" dirty="0" err="1">
                <a:hlinkClick r:id="rId5"/>
              </a:rPr>
              <a:t>dotnetcli</a:t>
            </a:r>
            <a:r>
              <a:rPr lang="en-US" b="1" dirty="0">
                <a:hlinkClick r:id="rId5"/>
              </a:rPr>
              <a:t>-slides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Frequent Commands: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aka.ms/</a:t>
            </a:r>
            <a:r>
              <a:rPr lang="en-US" b="1" dirty="0" err="1">
                <a:hlinkClick r:id="rId6"/>
              </a:rPr>
              <a:t>dotnetcli-cmd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Templating Commands: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aka.ms/</a:t>
            </a:r>
            <a:r>
              <a:rPr lang="en-US" b="1" dirty="0" err="1">
                <a:hlinkClick r:id="rId7"/>
              </a:rPr>
              <a:t>dotnetcli-tmpl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>
                <a:hlinkClick r:id="rId8"/>
              </a:rPr>
              <a:t>docs.microsoft.com/dotnet/core/tools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  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5889198"/>
            <a:ext cx="682893" cy="5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9D8-CC96-4A13-BA13-CA817DEC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94" y="3432577"/>
            <a:ext cx="33408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5786</TotalTime>
  <Words>712</Words>
  <Application>Microsoft Office PowerPoint</Application>
  <PresentationFormat>Widescreen</PresentationFormat>
  <Paragraphs>150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Integration with VS Code</vt:lpstr>
      <vt:lpstr>VS Code DEMO</vt:lpstr>
      <vt:lpstr>Right-click &gt; Add &gt; New Scaffolded Item…?</vt:lpstr>
      <vt:lpstr>PowerPoint Presentation</vt:lpstr>
      <vt:lpstr>Scaffolding</vt:lpstr>
      <vt:lpstr>Scaffolding tool</vt:lpstr>
      <vt:lpstr>Scaffolding command</vt:lpstr>
      <vt:lpstr>Creation of templates</vt:lpstr>
      <vt:lpstr>DEMO</vt:lpstr>
      <vt:lpstr>Resources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1200</cp:revision>
  <dcterms:created xsi:type="dcterms:W3CDTF">2016-07-13T16:00:36Z</dcterms:created>
  <dcterms:modified xsi:type="dcterms:W3CDTF">2019-04-22T18:28:36Z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